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6849-03FD-4BB5-B4CB-ECB5D40D837F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36A5-E0DE-47EC-83A6-E16A3710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0"/>
            <a:ext cx="1016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0"/>
            <a:ext cx="1150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0"/>
            <a:ext cx="10174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0"/>
            <a:ext cx="1054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0"/>
            <a:ext cx="944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9672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0"/>
            <a:ext cx="9646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0"/>
            <a:ext cx="941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0"/>
            <a:ext cx="1059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chapman</dc:creator>
  <cp:lastModifiedBy>scott chapman</cp:lastModifiedBy>
  <cp:revision>1</cp:revision>
  <dcterms:created xsi:type="dcterms:W3CDTF">2016-04-02T22:13:48Z</dcterms:created>
  <dcterms:modified xsi:type="dcterms:W3CDTF">2016-04-02T22:15:44Z</dcterms:modified>
</cp:coreProperties>
</file>